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15D3"/>
    <a:srgbClr val="2E10B0"/>
    <a:srgbClr val="CA26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384" y="-6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54873-C990-47C5-9E47-6C866574CB5C}" type="datetimeFigureOut">
              <a:rPr lang="en-IN" smtClean="0"/>
              <a:t>23-05-2025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518B1-DFA8-48B8-A287-0475BFEBB3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901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518B1-DFA8-48B8-A287-0475BFEBB31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101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186"/>
            <a:ext cx="1543051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1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2"/>
            <a:ext cx="3028951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1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2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areers@kaveriuniversity.edu.in" TargetMode="External"/><Relationship Id="rId4" Type="http://schemas.openxmlformats.org/officeDocument/2006/relationships/hyperlink" Target="http://www.kaveriuniversity.edu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24" y="162800"/>
            <a:ext cx="5010902" cy="154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9875" y="1769538"/>
            <a:ext cx="6324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IN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Telangana</a:t>
            </a:r>
            <a:r>
              <a:rPr lang="en-IN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State Private Universities Act No. 11 of 2024)</a:t>
            </a:r>
          </a:p>
          <a:p>
            <a:pPr algn="ctr"/>
            <a:r>
              <a:rPr lang="en-IN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Gowraram</a:t>
            </a:r>
            <a:r>
              <a:rPr lang="en-IN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IN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Wargal</a:t>
            </a:r>
            <a:r>
              <a:rPr lang="en-IN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Mandal</a:t>
            </a:r>
            <a:r>
              <a:rPr lang="en-IN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IN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Siddipet</a:t>
            </a:r>
            <a:r>
              <a:rPr lang="en-IN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502279, </a:t>
            </a:r>
            <a:r>
              <a:rPr lang="en-IN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Telangana</a:t>
            </a:r>
            <a:endParaRPr lang="en-IN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IN" sz="1600" u="sng" dirty="0" smtClean="0">
                <a:latin typeface="Arial" pitchFamily="34" charset="0"/>
                <a:cs typeface="Arial" pitchFamily="34" charset="0"/>
                <a:hlinkClick r:id="rId4"/>
              </a:rPr>
              <a:t>www.kaveriuniversity.edu.in</a:t>
            </a:r>
            <a:endParaRPr lang="en-IN" sz="1600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IN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Advertisement </a:t>
            </a:r>
            <a:r>
              <a:rPr lang="en-IN" sz="1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No. </a:t>
            </a:r>
            <a:r>
              <a:rPr lang="en-IN" sz="160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KU/HR/Faculty/03/2025</a:t>
            </a:r>
            <a:endParaRPr lang="en-IN" sz="16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1578" y="2805920"/>
            <a:ext cx="4901194" cy="646331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RECRUITMENT NOTIFICATION FOR FACULTY IN </a:t>
            </a:r>
            <a:r>
              <a:rPr lang="en-IN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TECHNOLGY</a:t>
            </a:r>
            <a:endParaRPr lang="en-IN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9334" y="3552117"/>
            <a:ext cx="6327775" cy="30777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PROFESSORS/ ASSOCIATE PROFESSORS/ ASSISTANT PROFESSORS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709" y="3989194"/>
            <a:ext cx="6629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are invited for the post of Assistant Professor, Associate Professor and Professor in the departments of CSE, ECE, EEE, Physics, Chemistry and Mathematics.</a:t>
            </a:r>
            <a:endParaRPr lang="en-IN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21" y="4747351"/>
            <a:ext cx="668148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ELIGIBILITY:</a:t>
            </a:r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IN" sz="1400" b="1" dirty="0" smtClean="0">
                <a:solidFill>
                  <a:srgbClr val="2E1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- </a:t>
            </a:r>
            <a:r>
              <a:rPr lang="en-IN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 with First Class in Preceding </a:t>
            </a:r>
            <a:r>
              <a:rPr lang="en-IN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Degrees</a:t>
            </a:r>
          </a:p>
          <a:p>
            <a:pPr algn="just">
              <a:spcAft>
                <a:spcPts val="600"/>
              </a:spcAft>
            </a:pPr>
            <a:r>
              <a:rPr lang="en-US" sz="1400" b="1" dirty="0" smtClean="0">
                <a:solidFill>
                  <a:srgbClr val="2E1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  <a:r>
              <a:rPr lang="en-US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minimum of Eight years of experience of teaching and / or research in an academic / research position equivalent to that of Assistant Professor in a University, College or Accredited Research Institution/industry with a minimum of seven publications in the  peer-reviewed or UGC listed journals.</a:t>
            </a:r>
          </a:p>
          <a:p>
            <a:pPr algn="just"/>
            <a:r>
              <a:rPr lang="en-US" sz="1400" b="1" dirty="0" smtClean="0">
                <a:solidFill>
                  <a:srgbClr val="2E1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</a:t>
            </a:r>
            <a:r>
              <a:rPr lang="en-US" sz="1400" dirty="0" smtClean="0">
                <a:solidFill>
                  <a:srgbClr val="2E1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minimum of Ten years of teaching experience in university/college as Assistant Professor/Associate Professor/Professor, and / or research experience at equivalent level at the University/National Level Institutions with evidence of having successfully guided doctoral candidate.</a:t>
            </a:r>
          </a:p>
          <a:p>
            <a:endParaRPr lang="en-IN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4292" y="7807020"/>
            <a:ext cx="6629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Aspiring candidates need to mail a copy of the resume with attachments related to qualification, list of publications and experience to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careers@kaveriuniversity.edu.in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6711" y="8719066"/>
            <a:ext cx="119776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Registrar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8644" y="7182891"/>
            <a:ext cx="6702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 Assistants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Chemistry, Physics, EEE and CSE for College of Technology</a:t>
            </a:r>
          </a:p>
          <a:p>
            <a:pPr algn="just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 for Lab Assistants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Bachelor Degree in respective department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20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221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Registrar</dc:creator>
  <cp:lastModifiedBy>Admin</cp:lastModifiedBy>
  <cp:revision>15</cp:revision>
  <dcterms:created xsi:type="dcterms:W3CDTF">2006-08-16T00:00:00Z</dcterms:created>
  <dcterms:modified xsi:type="dcterms:W3CDTF">2025-05-23T09:53:23Z</dcterms:modified>
</cp:coreProperties>
</file>